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0" r:id="rId4"/>
    <p:sldId id="262" r:id="rId5"/>
    <p:sldId id="263" r:id="rId6"/>
    <p:sldId id="259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DF874-E944-4090-B16A-E38771AA5E3C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91A5-7FAD-4424-A79F-C75F9B373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0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91A5-7FAD-4424-A79F-C75F9B3732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robotechnik.ucoz.club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Центр робототехники </a:t>
            </a:r>
            <a:r>
              <a:rPr lang="ru-RU" dirty="0" err="1" smtClean="0"/>
              <a:t>МарГУ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>
                <a:hlinkClick r:id="rId2"/>
              </a:rPr>
              <a:t>Роботехник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9936" y="347739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Начальник Центра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Большаков Александр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ÐÐ°ÑÑÐ¸Ð½ÐºÐ¸ Ð¿Ð¾ Ð·Ð°Ð¿ÑÐ¾ÑÑ ÑÐ¼Ð½ÑÐ¹ Ð´Ð¾Ð¼ ÑÐ¾Ð±Ð¾ÑÐµÑÐ½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ÐÐ¾Ð±Ð¸Ð»ÑÐ½ÑÐµ ÑÐ¾Ð±Ð¾ÑÑ ÑÐ¾Ð±Ð¾ÑÐµÑÐ½Ð¸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7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1824689" cy="18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13908"/>
            <a:ext cx="2076822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87" y="31732"/>
            <a:ext cx="3784013" cy="21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39097"/>
            <a:ext cx="2020325" cy="202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Ð°ÑÑÐ¸Ð½ÐºÐ¸ Ð¿Ð¾ Ð·Ð°Ð¿ÑÐ¾ÑÑ ÑÐ¾Ð±Ð¾ÑÐµÑÐ½Ð¸Ðº Ð¹Ð¾ÑÐºÐ°Ñ-Ð¾Ð»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4739097"/>
            <a:ext cx="3177672" cy="21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ÑÐ¾Ð±Ð¾ÑÐµÑÐ½Ð¸Ðº Ð¹Ð¾ÑÐºÐ°Ñ-Ð¾Ð»Ð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77" y="4941685"/>
            <a:ext cx="2886265" cy="19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Местонахождение 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Центр робототехники </a:t>
            </a:r>
            <a:r>
              <a:rPr lang="ru-RU" dirty="0" err="1"/>
              <a:t>МарГУ</a:t>
            </a:r>
            <a:r>
              <a:rPr lang="ru-RU" dirty="0"/>
              <a:t> "</a:t>
            </a:r>
            <a:r>
              <a:rPr lang="ru-RU" dirty="0" err="1"/>
              <a:t>Роботехник</a:t>
            </a:r>
            <a:r>
              <a:rPr lang="ru-RU" dirty="0"/>
              <a:t>" находится по адресу г. Йошкар-Ола, ул. Машиностроителей, 15 в корпусе Е </a:t>
            </a:r>
            <a:r>
              <a:rPr lang="ru-RU" dirty="0" err="1"/>
              <a:t>МарГУ</a:t>
            </a:r>
            <a:r>
              <a:rPr lang="ru-RU" dirty="0"/>
              <a:t>, кабинеты 302, 303 и 304 </a:t>
            </a:r>
          </a:p>
        </p:txBody>
      </p:sp>
      <p:pic>
        <p:nvPicPr>
          <p:cNvPr id="1026" name="Picture 2" descr="http://robotechnik.ucoz.club/Map/Korpus_E_MarG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8899"/>
            <a:ext cx="4032448" cy="26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18417"/>
            <a:ext cx="3768477" cy="272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Курсы 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264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Курс «Основы робототехники» состоит из четырех уровней: Базовый, Продвинутый, Экспертный, Мастерский. Каждый уровень занимает 4 месяца (февраль-май и сентябрь-декабрь каждого года). Занятия проводятся по субботам с 14 до 18 часов.</a:t>
            </a:r>
          </a:p>
          <a:p>
            <a:r>
              <a:rPr lang="ru-RU" dirty="0" smtClean="0"/>
              <a:t>Ведется разработка курсов для детей 7-10 лет «</a:t>
            </a:r>
            <a:r>
              <a:rPr lang="ru-RU" dirty="0" err="1" smtClean="0"/>
              <a:t>Роботёнок</a:t>
            </a:r>
            <a:r>
              <a:rPr lang="ru-RU" dirty="0" smtClean="0"/>
              <a:t>. Сделай робота» и «</a:t>
            </a:r>
            <a:r>
              <a:rPr lang="ru-RU" dirty="0" err="1" smtClean="0"/>
              <a:t>Роботёнок</a:t>
            </a:r>
            <a:r>
              <a:rPr lang="ru-RU" dirty="0" smtClean="0"/>
              <a:t>. Запрограммируй робота». Занятия также планируется проводить по субботам с 14 до 16 и с 16 до 18 часов (две разные группы).</a:t>
            </a:r>
          </a:p>
          <a:p>
            <a:r>
              <a:rPr lang="ru-RU" dirty="0" smtClean="0"/>
              <a:t>Также разработаны мастер-классы «Знакомство с </a:t>
            </a:r>
            <a:r>
              <a:rPr lang="en-US" dirty="0" err="1" smtClean="0"/>
              <a:t>Arduino</a:t>
            </a:r>
            <a:r>
              <a:rPr lang="ru-RU" dirty="0" smtClean="0"/>
              <a:t>» и «Работа с оргстеклом».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6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445"/>
            <a:ext cx="7286600" cy="576064"/>
          </a:xfrm>
        </p:spPr>
        <p:txBody>
          <a:bodyPr>
            <a:noAutofit/>
          </a:bodyPr>
          <a:lstStyle/>
          <a:p>
            <a:r>
              <a:rPr lang="ru-RU" sz="3500" dirty="0" smtClean="0"/>
              <a:t>Преподаватели и ассистенты Центра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7056784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На данный момент официально трудоустроенными в Центр являются:</a:t>
            </a:r>
          </a:p>
          <a:p>
            <a:r>
              <a:rPr lang="ru-RU" sz="2000" dirty="0" smtClean="0"/>
              <a:t>Начальник Центра Большаков А.П.</a:t>
            </a:r>
          </a:p>
          <a:p>
            <a:r>
              <a:rPr lang="ru-RU" sz="2000" dirty="0" smtClean="0"/>
              <a:t>Инженер Центра </a:t>
            </a:r>
            <a:r>
              <a:rPr lang="ru-RU" sz="2000" dirty="0" err="1" smtClean="0"/>
              <a:t>Изиков</a:t>
            </a:r>
            <a:r>
              <a:rPr lang="ru-RU" sz="2000" dirty="0" smtClean="0"/>
              <a:t> В.Т.</a:t>
            </a:r>
          </a:p>
          <a:p>
            <a:pPr marL="0" indent="0">
              <a:buNone/>
            </a:pPr>
            <a:r>
              <a:rPr lang="ru-RU" sz="2000" dirty="0" smtClean="0"/>
              <a:t>Также Центру выделены одна или две ставки лаборанта, на которую будут принят (приняты)  первые в списке далее старшие ученики (прошедшие курс «Основы робототехники»), которые в настоящее время осуществляют помощь в проведении курсов. Со временем планируется устроить на работу в Центр всех указанных ассистентов:</a:t>
            </a:r>
          </a:p>
          <a:p>
            <a:pPr lvl="0"/>
            <a:r>
              <a:rPr lang="ru-RU" sz="2000" b="1" dirty="0" err="1"/>
              <a:t>Исматов</a:t>
            </a:r>
            <a:r>
              <a:rPr lang="ru-RU" sz="2000" b="1" dirty="0"/>
              <a:t> </a:t>
            </a:r>
            <a:r>
              <a:rPr lang="ru-RU" sz="2000" b="1" dirty="0" err="1"/>
              <a:t>Шероз</a:t>
            </a:r>
            <a:r>
              <a:rPr lang="ru-RU" sz="2000" b="1" dirty="0"/>
              <a:t> </a:t>
            </a:r>
            <a:r>
              <a:rPr lang="ru-RU" sz="2000" b="1" dirty="0" err="1" smtClean="0"/>
              <a:t>Сухробович</a:t>
            </a:r>
            <a:endParaRPr lang="ru-RU" sz="2000" b="1" dirty="0"/>
          </a:p>
          <a:p>
            <a:pPr marL="0" lvl="0" indent="0">
              <a:buNone/>
            </a:pPr>
            <a:r>
              <a:rPr lang="ru-RU" sz="2000" dirty="0" smtClean="0"/>
              <a:t>(студент </a:t>
            </a:r>
            <a:r>
              <a:rPr lang="ru-RU" sz="2000" dirty="0"/>
              <a:t>ВК </a:t>
            </a:r>
            <a:r>
              <a:rPr lang="ru-RU" sz="2000" dirty="0" smtClean="0"/>
              <a:t>Политехник)</a:t>
            </a:r>
            <a:endParaRPr lang="ru-RU" sz="2000" dirty="0"/>
          </a:p>
          <a:p>
            <a:pPr lvl="0"/>
            <a:r>
              <a:rPr lang="ru-RU" sz="2000" b="1" dirty="0" err="1"/>
              <a:t>Ортюков</a:t>
            </a:r>
            <a:r>
              <a:rPr lang="ru-RU" sz="2000" b="1" dirty="0"/>
              <a:t> Никита </a:t>
            </a:r>
            <a:r>
              <a:rPr lang="ru-RU" sz="2000" b="1" dirty="0" smtClean="0"/>
              <a:t>Алексеевич</a:t>
            </a:r>
          </a:p>
          <a:p>
            <a:pPr marL="0" lvl="0" indent="0">
              <a:buNone/>
            </a:pPr>
            <a:r>
              <a:rPr lang="ru-RU" sz="2000" dirty="0" smtClean="0"/>
              <a:t>(студент </a:t>
            </a:r>
            <a:r>
              <a:rPr lang="ru-RU" sz="2000" dirty="0"/>
              <a:t>ВК Политехник)</a:t>
            </a:r>
          </a:p>
          <a:p>
            <a:pPr lvl="0"/>
            <a:r>
              <a:rPr lang="ru-RU" sz="2000" dirty="0" err="1"/>
              <a:t>Кокшагин</a:t>
            </a:r>
            <a:r>
              <a:rPr lang="ru-RU" sz="2000" dirty="0"/>
              <a:t> </a:t>
            </a:r>
            <a:r>
              <a:rPr lang="ru-RU" sz="2000" dirty="0" smtClean="0"/>
              <a:t>Александр</a:t>
            </a:r>
          </a:p>
          <a:p>
            <a:pPr marL="0" lvl="0" indent="0">
              <a:buNone/>
            </a:pPr>
            <a:r>
              <a:rPr lang="ru-RU" sz="2000" dirty="0" smtClean="0"/>
              <a:t>(студент </a:t>
            </a:r>
            <a:r>
              <a:rPr lang="ru-RU" sz="2000" dirty="0"/>
              <a:t>ВК Политехник)</a:t>
            </a:r>
          </a:p>
          <a:p>
            <a:r>
              <a:rPr lang="ru-RU" sz="2000" dirty="0" err="1"/>
              <a:t>Подыганов</a:t>
            </a:r>
            <a:r>
              <a:rPr lang="ru-RU" sz="2000" dirty="0"/>
              <a:t> Константин </a:t>
            </a:r>
            <a:r>
              <a:rPr lang="ru-RU" sz="2000" dirty="0" smtClean="0"/>
              <a:t>Эдуардович</a:t>
            </a:r>
          </a:p>
          <a:p>
            <a:pPr marL="0" indent="0">
              <a:buNone/>
            </a:pPr>
            <a:r>
              <a:rPr lang="ru-RU" sz="2000" dirty="0" smtClean="0"/>
              <a:t>(студент </a:t>
            </a:r>
            <a:r>
              <a:rPr lang="ru-RU" sz="2000" dirty="0"/>
              <a:t>РМТ)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0" name="Picture 2" descr="http://robotechnik.ucoz.club/Teachers/Bolshakov_Alexa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33" y="0"/>
            <a:ext cx="1728572" cy="19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Ð·Ð¸ÐºÐ¾Ð² Ð.Ð¢. ÐÐ¾ÑÐºÐ°Ñ-ÐÐ»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49" y="1964811"/>
            <a:ext cx="1678957" cy="16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ontrol.marsu.ru/upload/medialibrary/aff/4rw_y6pbbrq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2469" r="47744" b="21753"/>
          <a:stretch/>
        </p:blipFill>
        <p:spPr bwMode="auto">
          <a:xfrm>
            <a:off x="5364088" y="3349703"/>
            <a:ext cx="2141387" cy="34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ontrol.marsu.ru/upload/medialibrary/5ee/drntvvcxfem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22027" r="21486" b="22121"/>
          <a:stretch/>
        </p:blipFill>
        <p:spPr bwMode="auto">
          <a:xfrm>
            <a:off x="7607299" y="3708162"/>
            <a:ext cx="1418456" cy="319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44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Роботы 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0851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 время работы Центра с 2010 года создано и испытано много моделей роботов – от концепций «роботы из хлама» и «купленные китайские платформы» перешли к варианту «платформы, изготовленные вручную», затем к «заказываемое изготовление по разработанным чертежам». 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а Базовом уровне ученики собирают конструкцию «Лис» (длинную и простую) и учатся работать с ним, на Продвинутом – конструкцию «Заяц» (посложнее, но маневреннее и компактнее, подходит по размерам для республиканских и российских соревнований.</a:t>
            </a:r>
          </a:p>
          <a:p>
            <a:r>
              <a:rPr lang="ru-RU" sz="2000" dirty="0" smtClean="0"/>
              <a:t>На Экспертном уровне и выше ученики разрабатывают свои конструкции роботов.</a:t>
            </a:r>
          </a:p>
          <a:p>
            <a:r>
              <a:rPr lang="ru-RU" sz="2000" dirty="0" smtClean="0"/>
              <a:t>Также делается оснастка на роботов:</a:t>
            </a:r>
          </a:p>
          <a:p>
            <a:pPr marL="0" indent="0">
              <a:buNone/>
            </a:pPr>
            <a:r>
              <a:rPr lang="ru-RU" sz="2000" dirty="0" smtClean="0"/>
              <a:t>держатели датчиков, захваты,</a:t>
            </a:r>
          </a:p>
          <a:p>
            <a:pPr marL="0" indent="0">
              <a:buNone/>
            </a:pPr>
            <a:r>
              <a:rPr lang="ru-RU" sz="2000" dirty="0" smtClean="0"/>
              <a:t>манипуляторы, толкатели</a:t>
            </a:r>
            <a:endParaRPr lang="ru-RU" sz="2000" dirty="0"/>
          </a:p>
        </p:txBody>
      </p:sp>
      <p:pic>
        <p:nvPicPr>
          <p:cNvPr id="6" name="Picture 6" descr="http://robotechnik.ucoz.club/Shop/Robots/Constructor/Claw/Claw_foto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11935" r="23730" b="26846"/>
          <a:stretch/>
        </p:blipFill>
        <p:spPr bwMode="auto">
          <a:xfrm>
            <a:off x="1664994" y="5252630"/>
            <a:ext cx="1762013" cy="14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ÑÐ¼Ð½ÑÐ¹ Ð´Ð¾Ð¼ ÑÐ¾Ð±Ð¾ÑÐµÑÐ½Ð¸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14" y="5267892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obotechnik.ucoz.club/Shop/Robots/Fox/Fox_Basic_3_whee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67734"/>
            <a:ext cx="2275756" cy="29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botechnik.ucoz.club/Shop/Robots/Rabbit/Rabbit_desig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81" y="4005064"/>
            <a:ext cx="2074583" cy="26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 Ð¾Ð±Ð¾ÐºÐ¾Ð½ÑÑÑÑÐºÑÐ¾Ñ &quot;Ð Ð¾Ð±Ð¾ÑÐµÑÐ½Ð¸Ðº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9" t="9868" r="20642" b="18360"/>
          <a:stretch/>
        </p:blipFill>
        <p:spPr bwMode="auto">
          <a:xfrm>
            <a:off x="1" y="4941168"/>
            <a:ext cx="1661844" cy="17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642"/>
            <a:ext cx="8229600" cy="5767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Проекты 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604867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Подана заявка в </a:t>
            </a:r>
            <a:r>
              <a:rPr lang="ru-RU" sz="2200" dirty="0" err="1" smtClean="0"/>
              <a:t>МарГУ</a:t>
            </a:r>
            <a:r>
              <a:rPr lang="ru-RU" sz="2200" dirty="0" smtClean="0"/>
              <a:t> на закупку лазерного резака </a:t>
            </a:r>
            <a:r>
              <a:rPr lang="en-US" sz="2200" dirty="0" err="1"/>
              <a:t>LaserSolid</a:t>
            </a:r>
            <a:r>
              <a:rPr lang="en-US" sz="2200" dirty="0"/>
              <a:t> </a:t>
            </a:r>
            <a:r>
              <a:rPr lang="en-US" sz="2200" dirty="0" smtClean="0"/>
              <a:t>690</a:t>
            </a:r>
            <a:r>
              <a:rPr lang="ru-RU" sz="2200" dirty="0" smtClean="0"/>
              <a:t>. При его наличии можно будет не заказывать изготовление деталей для роботов и других проектов, а делать их самостоятельно</a:t>
            </a:r>
          </a:p>
          <a:p>
            <a:pPr marL="0" indent="0">
              <a:buNone/>
            </a:pPr>
            <a:r>
              <a:rPr lang="ru-RU" sz="2200" dirty="0" smtClean="0"/>
              <a:t>Также Центр реализовал следующие проекты:</a:t>
            </a:r>
          </a:p>
          <a:p>
            <a:r>
              <a:rPr lang="ru-RU" sz="2200" dirty="0" smtClean="0"/>
              <a:t>Мобильные роботы</a:t>
            </a:r>
          </a:p>
          <a:p>
            <a:r>
              <a:rPr lang="ru-RU" sz="2200" dirty="0" smtClean="0"/>
              <a:t>Робототехнический кон-</a:t>
            </a:r>
            <a:r>
              <a:rPr lang="ru-RU" sz="2200" dirty="0" err="1" smtClean="0"/>
              <a:t>структор«Роботехник</a:t>
            </a:r>
            <a:r>
              <a:rPr lang="ru-RU" sz="2200" dirty="0" smtClean="0"/>
              <a:t>»</a:t>
            </a:r>
          </a:p>
          <a:p>
            <a:r>
              <a:rPr lang="ru-RU" sz="2200" dirty="0" smtClean="0"/>
              <a:t>Манипуляторы </a:t>
            </a:r>
            <a:r>
              <a:rPr lang="en-US" sz="2200" dirty="0" err="1" smtClean="0"/>
              <a:t>meArm</a:t>
            </a:r>
            <a:r>
              <a:rPr lang="en-US" sz="2200" dirty="0" smtClean="0"/>
              <a:t> </a:t>
            </a:r>
            <a:r>
              <a:rPr lang="ru-RU" sz="2200" dirty="0" smtClean="0"/>
              <a:t>и </a:t>
            </a:r>
            <a:r>
              <a:rPr lang="en-US" sz="2200" dirty="0" err="1" smtClean="0"/>
              <a:t>uArm</a:t>
            </a:r>
            <a:endParaRPr lang="ru-RU" sz="2200" dirty="0" smtClean="0"/>
          </a:p>
          <a:p>
            <a:r>
              <a:rPr lang="ru-RU" sz="2200" dirty="0" smtClean="0"/>
              <a:t>Умный дом (базовый блок)</a:t>
            </a:r>
          </a:p>
          <a:p>
            <a:r>
              <a:rPr lang="ru-RU" sz="2200" dirty="0" smtClean="0"/>
              <a:t>3</a:t>
            </a:r>
            <a:r>
              <a:rPr lang="en-US" sz="2200" dirty="0" smtClean="0"/>
              <a:t>D </a:t>
            </a:r>
            <a:r>
              <a:rPr lang="ru-RU" sz="2200" dirty="0" smtClean="0"/>
              <a:t>принтер</a:t>
            </a:r>
          </a:p>
        </p:txBody>
      </p:sp>
      <p:pic>
        <p:nvPicPr>
          <p:cNvPr id="4098" name="Picture 2" descr="D:\Distr\Разное\Клуб\LaserSolid 690\zgwjhukrkfy1-m-kyifinkpta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97" y="62068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https://vk.com/3dprint_y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15" y="3140969"/>
            <a:ext cx="3059285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Ð¾Ð±Ð¸Ð»ÑÐ½ÑÐµ ÑÐ¾Ð±Ð¾ÑÑ ÑÐ¾Ð±Ð¾ÑÐµÑÐ½Ð¸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97" y="4952246"/>
            <a:ext cx="1917698" cy="19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Ð¼Ð½ÑÐ¹ Ð´Ð¾Ð¼ ÑÐ¾Ð±Ð¾ÑÐµÑÐ½Ð¸Ð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" y="5085183"/>
            <a:ext cx="1681215" cy="17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Ð¾Ð±Ð¾ÑÐµÑÐ½Ð¸Ðº Ð¹Ð¾ÑÐºÐ°Ñ-Ð¾Ð»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1" y="4628641"/>
            <a:ext cx="2225824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ÑÐ¾Ð±Ð¾ÑÐµÑÐ½Ð¸Ðº Ð¹Ð¾ÑÐºÐ°Ñ-Ð¾Ð»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42" y="2802222"/>
            <a:ext cx="1773455" cy="17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618" y="44624"/>
            <a:ext cx="8229600" cy="1143000"/>
          </a:xfrm>
        </p:spPr>
        <p:txBody>
          <a:bodyPr anchor="t">
            <a:normAutofit/>
          </a:bodyPr>
          <a:lstStyle/>
          <a:p>
            <a:pPr algn="l"/>
            <a:r>
              <a:rPr lang="ru-RU" sz="3200" dirty="0" smtClean="0"/>
              <a:t>Солнечная энергия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548680"/>
            <a:ext cx="5761101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 err="1" smtClean="0"/>
              <a:t>Ортюков</a:t>
            </a:r>
            <a:r>
              <a:rPr lang="ru-RU" sz="1900" dirty="0" smtClean="0"/>
              <a:t> Никита собрал в саду микро СЭС на СБ 10 Вт, </a:t>
            </a:r>
            <a:r>
              <a:rPr lang="en-US" sz="1900" dirty="0" smtClean="0"/>
              <a:t>MPPT </a:t>
            </a:r>
            <a:r>
              <a:rPr lang="ru-RU" sz="1900" dirty="0" smtClean="0"/>
              <a:t>контроллере и свинцово-кислотном аккумуляторе. Используется для зарядки смартфона и планшета. Планируется наращивание СЭС – Добавление еще двух СБ по 100 Вт и аккумуляторов и использование для автономной системы полива теплицы. Наработки могут быть использованы в СЭС микрогенерации. Планируется участие с проектом в конкурсе УМНИК.</a:t>
            </a:r>
          </a:p>
          <a:p>
            <a:pPr marL="0" indent="0">
              <a:buNone/>
            </a:pPr>
            <a:r>
              <a:rPr lang="ru-RU" sz="1900" dirty="0" smtClean="0"/>
              <a:t>Собрана СЭС на 10 Вт на балконе.</a:t>
            </a:r>
          </a:p>
          <a:p>
            <a:pPr marL="0" indent="0">
              <a:buNone/>
            </a:pPr>
            <a:r>
              <a:rPr lang="ru-RU" sz="1900" dirty="0" smtClean="0"/>
              <a:t>Сделаны две мобильные СЭС для зарядки телефона.</a:t>
            </a:r>
          </a:p>
          <a:p>
            <a:pPr marL="0" indent="0">
              <a:buNone/>
            </a:pPr>
            <a:r>
              <a:rPr lang="ru-RU" sz="1900" dirty="0" smtClean="0"/>
              <a:t>Сделана группа проекта в Контакте </a:t>
            </a:r>
            <a:r>
              <a:rPr lang="en-US" sz="1900" u="sng" dirty="0" smtClean="0"/>
              <a:t>vk.com/</a:t>
            </a:r>
            <a:r>
              <a:rPr lang="en-US" sz="1900" u="sng" dirty="0" err="1" smtClean="0"/>
              <a:t>solar_yola</a:t>
            </a:r>
            <a:r>
              <a:rPr lang="ru-RU" sz="1900" u="sng" dirty="0" smtClean="0"/>
              <a:t> </a:t>
            </a:r>
          </a:p>
        </p:txBody>
      </p:sp>
      <p:pic>
        <p:nvPicPr>
          <p:cNvPr id="1028" name="Picture 4" descr="G:\++ Презентация к 23 июня\Солнечные электростанции\Рисунки\Фото работы\Nikita_2017\0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1" b="4105"/>
          <a:stretch/>
        </p:blipFill>
        <p:spPr bwMode="auto">
          <a:xfrm>
            <a:off x="0" y="44624"/>
            <a:ext cx="29866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++ Презентация к 23 июня\Солнечные электростанции\Рисунки\Фото работы\Nikita_2017\03+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r="14554" b="34933"/>
          <a:stretch/>
        </p:blipFill>
        <p:spPr bwMode="auto">
          <a:xfrm>
            <a:off x="0" y="2564904"/>
            <a:ext cx="2887129" cy="21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++ Презентация к 23 июня\Солнечные электростанции\Рисунки\Фото работы\HomeWork_2014\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9" y="4715462"/>
            <a:ext cx="2856717" cy="21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++ Презентация к 23 июня\Солнечные электростанции\Рисунки\Фото работы\HomeWork_2017\05+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55165"/>
            <a:ext cx="3126239" cy="2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++ Презентация к 23 июня\Солнечные электростанции\Рисунки\Фото работы\Mobile_2017\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77" y="4581129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445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Мероприятия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5841968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Центр принимает участие в:</a:t>
            </a:r>
          </a:p>
          <a:p>
            <a:r>
              <a:rPr lang="ru-RU" sz="2000" dirty="0" smtClean="0"/>
              <a:t>Днях открытых дверей</a:t>
            </a:r>
          </a:p>
          <a:p>
            <a:r>
              <a:rPr lang="ru-RU" sz="2000" dirty="0" smtClean="0"/>
              <a:t>Республиканских соревнованиях «</a:t>
            </a:r>
            <a:r>
              <a:rPr lang="ru-RU" sz="2000" dirty="0" err="1" smtClean="0"/>
              <a:t>Перворобот</a:t>
            </a:r>
            <a:r>
              <a:rPr lang="ru-RU" sz="2000" dirty="0" smtClean="0"/>
              <a:t>»</a:t>
            </a:r>
          </a:p>
          <a:p>
            <a:pPr marL="0" indent="0" algn="ctr">
              <a:buNone/>
            </a:pPr>
            <a:r>
              <a:rPr lang="ru-RU" sz="2000" dirty="0" smtClean="0"/>
              <a:t>Центр проводит:</a:t>
            </a:r>
          </a:p>
          <a:p>
            <a:r>
              <a:rPr lang="ru-RU" sz="2000" dirty="0" smtClean="0"/>
              <a:t>Республиканские </a:t>
            </a:r>
            <a:r>
              <a:rPr lang="ru-RU" sz="2000" dirty="0" err="1" smtClean="0"/>
              <a:t>соревнвоания</a:t>
            </a:r>
            <a:r>
              <a:rPr lang="ru-RU" sz="2000" dirty="0" smtClean="0"/>
              <a:t> Роботехник-2016 и Роботехник-2017, планируется и проведение Роботехник-2018 в конце мая</a:t>
            </a:r>
          </a:p>
          <a:p>
            <a:r>
              <a:rPr lang="ru-RU" sz="2000" dirty="0" smtClean="0"/>
              <a:t>Новогодний карнавал роботов в декабре 2016 и 2017 г.</a:t>
            </a:r>
          </a:p>
          <a:p>
            <a:r>
              <a:rPr lang="ru-RU" sz="2000" dirty="0" smtClean="0"/>
              <a:t>Соревнования «Лунная база»</a:t>
            </a:r>
          </a:p>
          <a:p>
            <a:r>
              <a:rPr lang="ru-RU" sz="2000" dirty="0" smtClean="0"/>
              <a:t>И другие мероприятия</a:t>
            </a:r>
            <a:endParaRPr lang="ru-RU" sz="2000" dirty="0"/>
          </a:p>
        </p:txBody>
      </p:sp>
      <p:pic>
        <p:nvPicPr>
          <p:cNvPr id="4" name="Picture 12" descr="ÐÐ°ÑÑÐ¸Ð½ÐºÐ¸ Ð¿Ð¾ Ð·Ð°Ð¿ÑÐ¾ÑÑ ÑÐ¾Ð±Ð¾ÑÐµÑÐ½Ð¸Ðº Ð¹Ð¾ÑÐºÐ°Ñ-Ð¾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64" y="2156482"/>
            <a:ext cx="3177672" cy="21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Ð¾Ð²Ð¾Ð³Ð¾Ð´Ð½Ð¸Ð¹ ÐºÐ°ÑÐ½Ð°Ð²Ð°Ð» ÑÐ¾Ð±Ð¾ÑÐ¾Ð² Ð Ð¾Ð±Ð¾ÑÐµÑÐ½Ð¸Ð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4"/>
          <a:stretch/>
        </p:blipFill>
        <p:spPr bwMode="auto">
          <a:xfrm>
            <a:off x="7235875" y="4365105"/>
            <a:ext cx="1908125" cy="247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Ð°ÑÑÐ¸Ð½ÐºÐ¸ Ð¿Ð¾ Ð·Ð°Ð¿ÑÐ¾ÑÑ Ð¼Ð°ÑÐ³Ñ ÑÐ¾Ð±Ð¾ÑÐ¾ÑÐµÑÐ½Ð¸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volgatech.net/news/news-2016/160330-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86" y="18115"/>
            <a:ext cx="3027850" cy="20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volgatech.net/upload/news/news_2016/160627-vp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40476"/>
            <a:ext cx="38100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92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546</Words>
  <Application>Microsoft Office PowerPoint</Application>
  <PresentationFormat>Экран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Центр робототехники МарГУ «Роботехник»</vt:lpstr>
      <vt:lpstr>Местонахождение Центра</vt:lpstr>
      <vt:lpstr>Курсы Центра</vt:lpstr>
      <vt:lpstr>Преподаватели и ассистенты Центра</vt:lpstr>
      <vt:lpstr>Роботы Центра</vt:lpstr>
      <vt:lpstr>Проекты Центра</vt:lpstr>
      <vt:lpstr>Солнечная энергия</vt:lpstr>
      <vt:lpstr>Мероприятия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робототехники МарГУ «Роботехник»</dc:title>
  <dc:creator>Большаков А.П</dc:creator>
  <cp:lastModifiedBy>Большаков А.П</cp:lastModifiedBy>
  <cp:revision>44</cp:revision>
  <dcterms:created xsi:type="dcterms:W3CDTF">2018-04-24T06:54:40Z</dcterms:created>
  <dcterms:modified xsi:type="dcterms:W3CDTF">2018-04-26T08:20:48Z</dcterms:modified>
</cp:coreProperties>
</file>